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743"/>
  </p:normalViewPr>
  <p:slideViewPr>
    <p:cSldViewPr snapToGrid="0">
      <p:cViewPr>
        <p:scale>
          <a:sx n="105" d="100"/>
          <a:sy n="105" d="100"/>
        </p:scale>
        <p:origin x="266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p4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10419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9167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2538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7419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5591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4452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3472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01083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21798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06933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5493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165A-21E9-394A-8CEA-638E566A340D}" type="datetimeFigureOut">
              <a:rPr lang="en-IL" smtClean="0"/>
              <a:t>22/06/2023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7E431-3902-7E49-A81B-2E2B95619CE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39653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ors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circle with black dots and red letters&#10;&#10;Description automatically generated with low confidence">
            <a:extLst>
              <a:ext uri="{FF2B5EF4-FFF2-40B4-BE49-F238E27FC236}">
                <a16:creationId xmlns:a16="http://schemas.microsoft.com/office/drawing/2014/main" id="{C7A0C9FF-8792-E0D3-205E-87E775E09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628" y="1581150"/>
            <a:ext cx="3142488" cy="3142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F58A49-4E12-5FF8-C980-1D71DFC479F0}"/>
              </a:ext>
            </a:extLst>
          </p:cNvPr>
          <p:cNvSpPr txBox="1"/>
          <p:nvPr/>
        </p:nvSpPr>
        <p:spPr>
          <a:xfrm>
            <a:off x="746608" y="5152644"/>
            <a:ext cx="4828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6000" dirty="0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</a:p>
        </p:txBody>
      </p:sp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pic>
        <p:nvPicPr>
          <p:cNvPr id="1026" name="Picture 2" descr="Press Kit - monday.com">
            <a:extLst>
              <a:ext uri="{FF2B5EF4-FFF2-40B4-BE49-F238E27FC236}">
                <a16:creationId xmlns:a16="http://schemas.microsoft.com/office/drawing/2014/main" id="{5039E73C-3AE7-AB0B-5B91-EAE7ED73F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619" y="1504591"/>
            <a:ext cx="7072814" cy="376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82A925-360D-6F9A-76AE-78676FB39B65}"/>
              </a:ext>
            </a:extLst>
          </p:cNvPr>
          <p:cNvSpPr txBox="1"/>
          <p:nvPr/>
        </p:nvSpPr>
        <p:spPr>
          <a:xfrm>
            <a:off x="5848010" y="5152644"/>
            <a:ext cx="4828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6000" dirty="0">
                <a:latin typeface="Emirates Medium" panose="02000000000000000000" pitchFamily="2" charset="0"/>
                <a:cs typeface="Emirates Medium" panose="02000000000000000000" pitchFamily="2" charset="0"/>
              </a:rPr>
              <a:t>Monday.Com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7CFFC1-FB10-91FE-8EE8-6B29A93F0A80}"/>
              </a:ext>
            </a:extLst>
          </p:cNvPr>
          <p:cNvSpPr txBox="1"/>
          <p:nvPr/>
        </p:nvSpPr>
        <p:spPr>
          <a:xfrm>
            <a:off x="-85344" y="488928"/>
            <a:ext cx="122773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6000" dirty="0">
                <a:latin typeface="Emirates Medium" panose="02000000000000000000" pitchFamily="2" charset="0"/>
                <a:cs typeface="Emirates Medium" panose="02000000000000000000" pitchFamily="2" charset="0"/>
              </a:rPr>
              <a:t>Monday.Com AI Hackathon</a:t>
            </a:r>
          </a:p>
        </p:txBody>
      </p:sp>
    </p:spTree>
    <p:extLst>
      <p:ext uri="{BB962C8B-B14F-4D97-AF65-F5344CB8AC3E}">
        <p14:creationId xmlns:p14="http://schemas.microsoft.com/office/powerpoint/2010/main" val="1805871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0" y="2778621"/>
            <a:ext cx="12192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0" eaLnBrk="1" latinLnBrk="0" hangingPunct="1"/>
            <a:r>
              <a:rPr lang="en-IL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QAI Al-Safa is Cucumber’s first AI Product</a:t>
            </a:r>
          </a:p>
          <a:p>
            <a:pPr marL="0" algn="ctr" defTabSz="457200" rtl="0" eaLnBrk="1" latinLnBrk="0" hangingPunct="1"/>
            <a:r>
              <a:rPr lang="en-IL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I am proud to integrate a revolutionary API</a:t>
            </a:r>
          </a:p>
          <a:p>
            <a:pPr marL="0" algn="ctr" defTabSz="457200" rtl="0" eaLnBrk="1" latinLnBrk="0" hangingPunct="1"/>
            <a:r>
              <a:rPr lang="en-US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By </a:t>
            </a:r>
            <a:r>
              <a:rPr lang="en-US" sz="4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OpenAI</a:t>
            </a:r>
            <a:r>
              <a:rPr lang="en-US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!</a:t>
            </a:r>
            <a:endParaRPr lang="en-IL" sz="4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50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DC7DF47-B922-7099-FE41-7194DFFD3F46}"/>
                  </a:ext>
                </a:extLst>
              </p:cNvPr>
              <p:cNvSpPr txBox="1"/>
              <p:nvPr/>
            </p:nvSpPr>
            <p:spPr>
              <a:xfrm>
                <a:off x="0" y="2778621"/>
                <a:ext cx="121920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ctr" defTabSz="457200" rtl="0" eaLnBrk="1" latinLnBrk="0" hangingPunct="1"/>
                <a:r>
                  <a:rPr lang="en-US" sz="4400" dirty="0">
                    <a:latin typeface="Emirates Medium" panose="02000000000000000000" pitchFamily="2" charset="0"/>
                    <a:cs typeface="Emirates Medium" panose="02000000000000000000" pitchFamily="2" charset="0"/>
                  </a:rPr>
                  <a:t>Type Better! Type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  <a:cs typeface="Emirates Medium" panose="02000000000000000000" pitchFamily="2" charset="0"/>
                      </a:rPr>
                      <m:t>𝑙𝑖𝑚𝑖𝑡𝑙𝑒𝑠𝑠</m:t>
                    </m:r>
                    <m:r>
                      <a:rPr lang="en-US" sz="4400" b="0" i="1" smtClean="0">
                        <a:latin typeface="Cambria Math" panose="02040503050406030204" pitchFamily="18" charset="0"/>
                        <a:cs typeface="Emirates Medium" panose="02000000000000000000" pitchFamily="2" charset="0"/>
                      </a:rPr>
                      <m:t>!</m:t>
                    </m:r>
                  </m:oMath>
                </a14:m>
                <a:r>
                  <a:rPr lang="en-US" sz="4400" baseline="-25000" dirty="0">
                    <a:latin typeface="Emirates Medium" panose="02000000000000000000" pitchFamily="2" charset="0"/>
                    <a:cs typeface="Emirates Medium" panose="02000000000000000000" pitchFamily="2" charset="0"/>
                  </a:rPr>
                  <a:t> </a:t>
                </a:r>
                <a:endParaRPr lang="en-IL" sz="4400" dirty="0">
                  <a:latin typeface="Emirates Medium" panose="02000000000000000000" pitchFamily="2" charset="0"/>
                  <a:cs typeface="Emirates Medium" panose="02000000000000000000" pitchFamily="2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DC7DF47-B922-7099-FE41-7194DFFD3F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778621"/>
                <a:ext cx="12192000" cy="769441"/>
              </a:xfrm>
              <a:prstGeom prst="rect">
                <a:avLst/>
              </a:prstGeom>
              <a:blipFill>
                <a:blip r:embed="rId3"/>
                <a:stretch>
                  <a:fillRect t="-14516" b="-3871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8679D87-140E-7863-3C5D-A561CD7171DB}"/>
              </a:ext>
            </a:extLst>
          </p:cNvPr>
          <p:cNvSpPr txBox="1"/>
          <p:nvPr/>
        </p:nvSpPr>
        <p:spPr>
          <a:xfrm>
            <a:off x="0" y="4941688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L" sz="4000" dirty="0">
                <a:hlinkClick r:id="rId4"/>
              </a:rPr>
              <a:t>https://www.linkedin.com/in/orsn/</a:t>
            </a:r>
            <a:r>
              <a:rPr lang="en-IL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18556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pic>
        <p:nvPicPr>
          <p:cNvPr id="3" name="Picture 2" descr="A picture containing clothing, screenshot, person, sky&#10;&#10;Description automatically generated">
            <a:extLst>
              <a:ext uri="{FF2B5EF4-FFF2-40B4-BE49-F238E27FC236}">
                <a16:creationId xmlns:a16="http://schemas.microsoft.com/office/drawing/2014/main" id="{DDC9BB47-8601-D40E-319F-843AA6DE9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2657" y="0"/>
            <a:ext cx="4506686" cy="48332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9760F-3F30-BA7F-C777-D7CDECB9EAC0}"/>
              </a:ext>
            </a:extLst>
          </p:cNvPr>
          <p:cNvSpPr txBox="1"/>
          <p:nvPr/>
        </p:nvSpPr>
        <p:spPr>
          <a:xfrm>
            <a:off x="8349343" y="3823606"/>
            <a:ext cx="384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QRoulette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1F7DC1-DBEA-B7D8-78B8-F83334C1DA82}"/>
              </a:ext>
            </a:extLst>
          </p:cNvPr>
          <p:cNvSpPr txBox="1"/>
          <p:nvPr/>
        </p:nvSpPr>
        <p:spPr>
          <a:xfrm>
            <a:off x="1" y="5058808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Hi! I am Or</a:t>
            </a:r>
          </a:p>
          <a:p>
            <a:pPr algn="ctr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I am a Unity Developer, expert in Extended Reality, published six AR Games at the Store, and recently got into JavaScript, Chrome Extensions and well… Monday.Com Marketplace AI App </a:t>
            </a:r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  <a:sym typeface="Wingdings" pitchFamily="2" charset="2"/>
              </a:rPr>
              <a:t></a:t>
            </a:r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23862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9760F-3F30-BA7F-C777-D7CDECB9EAC0}"/>
              </a:ext>
            </a:extLst>
          </p:cNvPr>
          <p:cNvSpPr txBox="1"/>
          <p:nvPr/>
        </p:nvSpPr>
        <p:spPr>
          <a:xfrm>
            <a:off x="1" y="102819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What’s the problem?</a:t>
            </a:r>
          </a:p>
        </p:txBody>
      </p:sp>
      <p:pic>
        <p:nvPicPr>
          <p:cNvPr id="2" name="1 Video">
            <a:hlinkClick r:id="" action="ppaction://media"/>
            <a:extLst>
              <a:ext uri="{FF2B5EF4-FFF2-40B4-BE49-F238E27FC236}">
                <a16:creationId xmlns:a16="http://schemas.microsoft.com/office/drawing/2014/main" id="{EBADDA76-7F26-243F-A96A-2C8F31B4AD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9202" y="1641603"/>
            <a:ext cx="9273596" cy="521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74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9760F-3F30-BA7F-C777-D7CDECB9EAC0}"/>
              </a:ext>
            </a:extLst>
          </p:cNvPr>
          <p:cNvSpPr txBox="1"/>
          <p:nvPr/>
        </p:nvSpPr>
        <p:spPr>
          <a:xfrm>
            <a:off x="1" y="102819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We found a solution!</a:t>
            </a:r>
          </a:p>
          <a:p>
            <a:pPr marL="0" algn="ctr" defTabSz="457200" rtl="1" eaLnBrk="1" latinLnBrk="0" hangingPunct="1"/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Introducing </a:t>
            </a:r>
            <a:r>
              <a:rPr lang="en-US" sz="2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  <a:endParaRPr lang="en-IL" sz="2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</p:txBody>
      </p:sp>
      <p:pic>
        <p:nvPicPr>
          <p:cNvPr id="2" name="Screen Recording 2023-06-22 at 15.57.46">
            <a:hlinkClick r:id="" action="ppaction://media"/>
            <a:extLst>
              <a:ext uri="{FF2B5EF4-FFF2-40B4-BE49-F238E27FC236}">
                <a16:creationId xmlns:a16="http://schemas.microsoft.com/office/drawing/2014/main" id="{FA7F806D-6E84-A86F-1037-477CD8AA57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2187348"/>
            <a:ext cx="12192000" cy="467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29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166806" y="3443287"/>
            <a:ext cx="123252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rtl="1" eaLnBrk="1" latinLnBrk="0" hangingPunct="1"/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* Support for additional languages coming!</a:t>
            </a:r>
          </a:p>
          <a:p>
            <a:pPr defTabSz="457200" rtl="1" eaLnBrk="1" latinLnBrk="0" hangingPunct="1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* More cool features by the community</a:t>
            </a:r>
          </a:p>
          <a:p>
            <a:pPr defTabSz="457200" rtl="1" eaLnBrk="1" latinLnBrk="0" hangingPunct="1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* Benefits from wisdom of the crowd</a:t>
            </a:r>
          </a:p>
          <a:p>
            <a:pPr defTabSz="457200" rtl="1" eaLnBrk="1" latinLnBrk="0" hangingPunct="1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* Genuine and trustworthy!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9760F-3F30-BA7F-C777-D7CDECB9EAC0}"/>
              </a:ext>
            </a:extLst>
          </p:cNvPr>
          <p:cNvSpPr txBox="1"/>
          <p:nvPr/>
        </p:nvSpPr>
        <p:spPr>
          <a:xfrm>
            <a:off x="-133232" y="2576437"/>
            <a:ext cx="1232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US" sz="2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 is open source!</a:t>
            </a:r>
            <a:endParaRPr lang="en-IL" sz="2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</p:txBody>
      </p:sp>
      <p:pic>
        <p:nvPicPr>
          <p:cNvPr id="3" name="Untitled (256 × 256 px)">
            <a:hlinkClick r:id="" action="ppaction://media"/>
            <a:extLst>
              <a:ext uri="{FF2B5EF4-FFF2-40B4-BE49-F238E27FC236}">
                <a16:creationId xmlns:a16="http://schemas.microsoft.com/office/drawing/2014/main" id="{DC030E98-70BA-8093-04D4-F7A98F17CB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49962" y="0"/>
            <a:ext cx="2225615" cy="22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442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9760F-3F30-BA7F-C777-D7CDECB9EAC0}"/>
              </a:ext>
            </a:extLst>
          </p:cNvPr>
          <p:cNvSpPr txBox="1"/>
          <p:nvPr/>
        </p:nvSpPr>
        <p:spPr>
          <a:xfrm>
            <a:off x="0" y="458449"/>
            <a:ext cx="1232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en-US" sz="2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 supports conversion between English, Arabic and Hebrew</a:t>
            </a:r>
            <a:endParaRPr lang="en-IL" sz="2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0" y="2644170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rtl="1" eaLnBrk="1" latinLnBrk="0" hangingPunct="1"/>
            <a:r>
              <a:rPr lang="en-US" sz="2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 was designed to allowing you to convert your text between all supported languages seamlessly, using sophisticated data structures and optimized searching algorithms for them!</a:t>
            </a:r>
          </a:p>
          <a:p>
            <a:pPr algn="ctr" defTabSz="457200" rtl="1" eaLnBrk="1" latinLnBrk="0" hangingPunct="1"/>
            <a:endParaRPr lang="en-US" sz="2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  <a:p>
            <a:pPr algn="ctr" defTabSz="457200" rtl="1" eaLnBrk="1" latinLnBrk="0" hangingPunct="1"/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Even better, adding languages to </a:t>
            </a:r>
            <a:r>
              <a:rPr lang="en-US" sz="2400" dirty="0" err="1">
                <a:latin typeface="Emirates Medium" panose="02000000000000000000" pitchFamily="2" charset="0"/>
                <a:cs typeface="Emirates Medium" panose="02000000000000000000" pitchFamily="2" charset="0"/>
              </a:rPr>
              <a:t>QGib</a:t>
            </a:r>
            <a:r>
              <a:rPr lang="en-US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, will be easy, thanks to a modular design of the code!</a:t>
            </a:r>
            <a:endParaRPr lang="en-IL" sz="2400" dirty="0">
              <a:latin typeface="Emirates Medium" panose="02000000000000000000" pitchFamily="2" charset="0"/>
              <a:cs typeface="Emirates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494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0" y="26441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rtl="1" eaLnBrk="1" latinLnBrk="0" hangingPunct="1"/>
            <a:r>
              <a:rPr lang="en-IL" sz="2400" dirty="0">
                <a:latin typeface="Emirates Medium" panose="02000000000000000000" pitchFamily="2" charset="0"/>
                <a:cs typeface="Emirates Medium" panose="02000000000000000000" pitchFamily="2" charset="0"/>
              </a:rPr>
              <a:t>One more thing?...</a:t>
            </a:r>
          </a:p>
        </p:txBody>
      </p:sp>
    </p:spTree>
    <p:extLst>
      <p:ext uri="{BB962C8B-B14F-4D97-AF65-F5344CB8AC3E}">
        <p14:creationId xmlns:p14="http://schemas.microsoft.com/office/powerpoint/2010/main" val="25946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0" y="27830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rtl="1" eaLnBrk="1" latinLnBrk="0" hangingPunct="1"/>
            <a:r>
              <a:rPr lang="en-IL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Introducing QAI Al-Safa</a:t>
            </a:r>
          </a:p>
        </p:txBody>
      </p:sp>
      <p:pic>
        <p:nvPicPr>
          <p:cNvPr id="3" name="Picture 2" descr="A picture containing text, cartoon&#10;&#10;Description automatically generated">
            <a:extLst>
              <a:ext uri="{FF2B5EF4-FFF2-40B4-BE49-F238E27FC236}">
                <a16:creationId xmlns:a16="http://schemas.microsoft.com/office/drawing/2014/main" id="{1588C8B7-2995-30E7-1AA4-3A2399430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0" y="1547813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16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een circl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ECE54333-377E-7C12-D824-1DADA06EA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0"/>
            <a:ext cx="915255" cy="1015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7DF47-B922-7099-FE41-7194DFFD3F46}"/>
              </a:ext>
            </a:extLst>
          </p:cNvPr>
          <p:cNvSpPr txBox="1"/>
          <p:nvPr/>
        </p:nvSpPr>
        <p:spPr>
          <a:xfrm>
            <a:off x="0" y="278309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rtl="1" eaLnBrk="1" latinLnBrk="0" hangingPunct="1"/>
            <a:r>
              <a:rPr lang="en-IL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Offers an alternative rephrase </a:t>
            </a:r>
          </a:p>
          <a:p>
            <a:pPr algn="ctr" defTabSz="457200" rtl="1" eaLnBrk="1" latinLnBrk="0" hangingPunct="1"/>
            <a:r>
              <a:rPr lang="en-IL" sz="4400" dirty="0">
                <a:latin typeface="Emirates Medium" panose="02000000000000000000" pitchFamily="2" charset="0"/>
                <a:cs typeface="Emirates Medium" panose="02000000000000000000" pitchFamily="2" charset="0"/>
              </a:rPr>
              <a:t>of the customer text</a:t>
            </a:r>
          </a:p>
        </p:txBody>
      </p:sp>
      <p:pic>
        <p:nvPicPr>
          <p:cNvPr id="2" name="Screen Recording 2023-06-22 at 16.18.56">
            <a:hlinkClick r:id="" action="ppaction://media"/>
            <a:extLst>
              <a:ext uri="{FF2B5EF4-FFF2-40B4-BE49-F238E27FC236}">
                <a16:creationId xmlns:a16="http://schemas.microsoft.com/office/drawing/2014/main" id="{2A564587-84E4-424C-B7A3-CE99F01DCA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30.444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963223"/>
            <a:ext cx="12192000" cy="414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9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288</TotalTime>
  <Words>202</Words>
  <Application>Microsoft Macintosh PowerPoint</Application>
  <PresentationFormat>Widescreen</PresentationFormat>
  <Paragraphs>27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Emirates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 Shaltiel Naim</dc:creator>
  <cp:lastModifiedBy>Or Shaltiel Naim</cp:lastModifiedBy>
  <cp:revision>8</cp:revision>
  <dcterms:created xsi:type="dcterms:W3CDTF">2023-06-22T12:30:33Z</dcterms:created>
  <dcterms:modified xsi:type="dcterms:W3CDTF">2023-06-22T17:19:27Z</dcterms:modified>
</cp:coreProperties>
</file>

<file path=docProps/thumbnail.jpeg>
</file>